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2" r:id="rId5"/>
    <p:sldId id="403" r:id="rId6"/>
    <p:sldId id="404" r:id="rId7"/>
    <p:sldId id="405" r:id="rId8"/>
    <p:sldId id="410" r:id="rId9"/>
    <p:sldId id="406" r:id="rId10"/>
    <p:sldId id="411" r:id="rId11"/>
    <p:sldId id="4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>
        <p:scale>
          <a:sx n="69" d="100"/>
          <a:sy n="69" d="100"/>
        </p:scale>
        <p:origin x="56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6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35278"/>
            <a:ext cx="9372600" cy="3215641"/>
          </a:xfrm>
        </p:spPr>
        <p:txBody>
          <a:bodyPr anchor="b"/>
          <a:lstStyle/>
          <a:p>
            <a:r>
              <a:rPr lang="en-US" dirty="0"/>
              <a:t>RADICAL AI GEMINI EXPLORER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615045"/>
          </a:xfrm>
        </p:spPr>
        <p:txBody>
          <a:bodyPr/>
          <a:lstStyle/>
          <a:p>
            <a:r>
              <a:rPr lang="en-US" dirty="0"/>
              <a:t>BY VEDANTH AGGARWAL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096BEFE4-7202-FC61-62A9-CC7C21375F2E}"/>
              </a:ext>
            </a:extLst>
          </p:cNvPr>
          <p:cNvSpPr txBox="1">
            <a:spLocks/>
          </p:cNvSpPr>
          <p:nvPr/>
        </p:nvSpPr>
        <p:spPr>
          <a:xfrm>
            <a:off x="3" y="4894446"/>
            <a:ext cx="12191997" cy="257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: Chatbot with personalized name greetings, unique personality and message history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76A781-BA91-F5FD-227A-A7A30E02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2" y="960581"/>
            <a:ext cx="9701688" cy="5500671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6A1E2809-4D7C-3198-4545-0119D23B95EB}"/>
              </a:ext>
            </a:extLst>
          </p:cNvPr>
          <p:cNvSpPr txBox="1">
            <a:spLocks/>
          </p:cNvSpPr>
          <p:nvPr/>
        </p:nvSpPr>
        <p:spPr>
          <a:xfrm>
            <a:off x="-392542" y="172257"/>
            <a:ext cx="12191997" cy="638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CREATING A GOOGLE CLOUD PROJECT</a:t>
            </a:r>
          </a:p>
        </p:txBody>
      </p:sp>
    </p:spTree>
    <p:extLst>
      <p:ext uri="{BB962C8B-B14F-4D97-AF65-F5344CB8AC3E}">
        <p14:creationId xmlns:p14="http://schemas.microsoft.com/office/powerpoint/2010/main" val="259432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59A-B927-E007-E997-2488A2B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D6A412-67DF-20E3-F8E0-62957679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983826"/>
            <a:ext cx="10891517" cy="4810173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893124DF-648E-79C1-C9AA-04C275B2ED4F}"/>
              </a:ext>
            </a:extLst>
          </p:cNvPr>
          <p:cNvSpPr txBox="1">
            <a:spLocks/>
          </p:cNvSpPr>
          <p:nvPr/>
        </p:nvSpPr>
        <p:spPr>
          <a:xfrm>
            <a:off x="-392542" y="172257"/>
            <a:ext cx="12191997" cy="638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SETTING UP CLOUD SDK</a:t>
            </a:r>
          </a:p>
        </p:txBody>
      </p:sp>
    </p:spTree>
    <p:extLst>
      <p:ext uri="{BB962C8B-B14F-4D97-AF65-F5344CB8AC3E}">
        <p14:creationId xmlns:p14="http://schemas.microsoft.com/office/powerpoint/2010/main" val="369352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2D62FD2-A500-AA0E-4728-9189FA9B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35" y="960086"/>
            <a:ext cx="11313129" cy="5421084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91398FE5-5DB6-90C0-6914-F1221EA99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4801"/>
            <a:ext cx="12192000" cy="52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CONFIGURING LLM AND CHAT</a:t>
            </a:r>
          </a:p>
        </p:txBody>
      </p:sp>
    </p:spTree>
    <p:extLst>
      <p:ext uri="{BB962C8B-B14F-4D97-AF65-F5344CB8AC3E}">
        <p14:creationId xmlns:p14="http://schemas.microsoft.com/office/powerpoint/2010/main" val="301855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91398FE5-5DB6-90C0-6914-F1221EA99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4801"/>
            <a:ext cx="12192000" cy="52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Code snippets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9AE76-6327-F5B5-76B1-0B2D8577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7" y="1418482"/>
            <a:ext cx="5245812" cy="4585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053EA-DAC3-B09A-5A90-A552BAE7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384" y="1488887"/>
            <a:ext cx="6450019" cy="43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DBC45-FA18-837D-F93C-75D1CE13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21" y="781405"/>
            <a:ext cx="9081552" cy="5778446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47D80EF1-9BA2-FD48-9ACA-108F94D6D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9382" y="-2568666"/>
            <a:ext cx="12192000" cy="321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15386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0EDC80-FBF0-C685-F218-07E202D7E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47D80EF1-9BA2-FD48-9ACA-108F94D6D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9382" y="-2568666"/>
            <a:ext cx="12192000" cy="321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Bahnschrift Condensed" panose="020B0502040204020203" pitchFamily="34" charset="0"/>
              </a:rPr>
              <a:t>VIDEO DEMO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9D56E2D7-1DAF-B7E3-5890-316ACCF65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28" y="883669"/>
            <a:ext cx="8975436" cy="55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35278"/>
            <a:ext cx="9372600" cy="3215641"/>
          </a:xfrm>
        </p:spPr>
        <p:txBody>
          <a:bodyPr anchor="b"/>
          <a:lstStyle/>
          <a:p>
            <a:r>
              <a:rPr lang="en-US" dirty="0"/>
              <a:t>RADICAL AI GEMINI EXPLORER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BY VEDANTH AGGARWAL</a:t>
            </a:r>
          </a:p>
        </p:txBody>
      </p:sp>
    </p:spTree>
    <p:extLst>
      <p:ext uri="{BB962C8B-B14F-4D97-AF65-F5344CB8AC3E}">
        <p14:creationId xmlns:p14="http://schemas.microsoft.com/office/powerpoint/2010/main" val="29724354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Dashboards_Vedanth</Template>
  <TotalTime>2103</TotalTime>
  <Words>48</Words>
  <Application>Microsoft Office PowerPoint</Application>
  <PresentationFormat>Widescreen</PresentationFormat>
  <Paragraphs>13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Nova</vt:lpstr>
      <vt:lpstr>Bahnschrift Condensed</vt:lpstr>
      <vt:lpstr>Biome</vt:lpstr>
      <vt:lpstr>Calibri</vt:lpstr>
      <vt:lpstr>Custom</vt:lpstr>
      <vt:lpstr>RADICAL AI GEMINI EXPLORER</vt:lpstr>
      <vt:lpstr>PowerPoint Presentation</vt:lpstr>
      <vt:lpstr>PowerPoint Presentation</vt:lpstr>
      <vt:lpstr>CONFIGURING LLM AND CHAT</vt:lpstr>
      <vt:lpstr>Code snippets</vt:lpstr>
      <vt:lpstr>User interface</vt:lpstr>
      <vt:lpstr>VIDEO DEMO</vt:lpstr>
      <vt:lpstr>RADICAL AI GEMINI EXPLORER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Vedanth Aggarwal</dc:creator>
  <cp:lastModifiedBy>Vedanth Aggarwal</cp:lastModifiedBy>
  <cp:revision>4</cp:revision>
  <dcterms:created xsi:type="dcterms:W3CDTF">2024-06-27T19:30:59Z</dcterms:created>
  <dcterms:modified xsi:type="dcterms:W3CDTF">2024-06-29T06:34:01Z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